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3" r:id="rId2"/>
    <p:sldId id="257" r:id="rId3"/>
    <p:sldId id="258" r:id="rId4"/>
    <p:sldId id="259" r:id="rId5"/>
    <p:sldId id="260" r:id="rId6"/>
    <p:sldId id="274" r:id="rId7"/>
    <p:sldId id="261" r:id="rId8"/>
    <p:sldId id="262" r:id="rId9"/>
    <p:sldId id="263" r:id="rId10"/>
    <p:sldId id="264" r:id="rId11"/>
    <p:sldId id="275" r:id="rId12"/>
    <p:sldId id="265" r:id="rId13"/>
    <p:sldId id="266" r:id="rId14"/>
    <p:sldId id="267" r:id="rId15"/>
    <p:sldId id="268" r:id="rId16"/>
    <p:sldId id="276" r:id="rId17"/>
    <p:sldId id="269" r:id="rId18"/>
    <p:sldId id="270" r:id="rId19"/>
    <p:sldId id="271" r:id="rId20"/>
    <p:sldId id="272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4"/>
    <p:restoredTop sz="94764"/>
  </p:normalViewPr>
  <p:slideViewPr>
    <p:cSldViewPr snapToGrid="0" snapToObjects="1">
      <p:cViewPr varScale="1">
        <p:scale>
          <a:sx n="71" d="100"/>
          <a:sy n="71" d="100"/>
        </p:scale>
        <p:origin x="16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F5871-FF3E-774E-935A-13D39F2634DC}" type="datetimeFigureOut">
              <a:rPr lang="en-US" smtClean="0"/>
              <a:t>7/17/17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D655D-2A14-F44A-B5A7-911977F58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22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9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7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12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18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0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4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75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15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7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EE03E-32CF-8A47-B04C-6CC3D309522C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8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endParaRPr kumimoji="1" lang="en-US" altLang="zh-CN"/>
          </a:p>
          <a:p>
            <a:r>
              <a:rPr kumimoji="1" lang="en-US" altLang="zh-CN" smtClean="0"/>
              <a:t>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symbols’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Correlation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matrix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run1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run2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run3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run4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run5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run6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0325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luo_Correlation_matrix_byruns_18parameter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529"/>
            <a:ext cx="10013869" cy="62304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04609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mask4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55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" y="627655"/>
            <a:ext cx="9646023" cy="623034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369981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luo_Correlation_matrix_byruns_18parameter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004609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mask5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750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irene2_Correlation_matrix_byruns_18parameter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671"/>
            <a:ext cx="9717741" cy="62663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61177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mask1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56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irene2_Correlation_matrix_byruns_18parameter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671"/>
            <a:ext cx="9287435" cy="62663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28094" y="3322015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mask2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70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irene2_Correlation_matrix_byruns_18parameter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522823" cy="6248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61177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mask3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42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irene2_Correlation_matrix_byruns_18parameter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671"/>
            <a:ext cx="9627833" cy="62663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61177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mask4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25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6896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angela_Correlation_matrix_byruns_18parameter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19" y="609600"/>
            <a:ext cx="10140938" cy="6248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12183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mask1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37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angela_Correlation_matrix_byruns_18parameter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7" y="627528"/>
            <a:ext cx="9947857" cy="62304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04609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mask2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51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angela_Correlation_matrix_byruns_18parameter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" y="645460"/>
            <a:ext cx="9969383" cy="62125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968751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smtClean="0">
                <a:solidFill>
                  <a:srgbClr val="FF0000"/>
                </a:solidFill>
              </a:rPr>
              <a:t>mask3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49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31305"/>
            <a:ext cx="11353800" cy="1325563"/>
          </a:xfrm>
        </p:spPr>
        <p:txBody>
          <a:bodyPr/>
          <a:lstStyle/>
          <a:p>
            <a:r>
              <a:rPr lang="en-US" altLang="zh-CN" smtClean="0"/>
              <a:t>Irene1_Correlation_matrix_byruns_18parameter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32"/>
            <a:ext cx="9568069" cy="621166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61177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mask1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73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angela_Correlation_matrix_byruns_18parameter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0" y="573740"/>
            <a:ext cx="9764772" cy="628425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968752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mask4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8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6835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44557"/>
            <a:ext cx="12085983" cy="1325563"/>
          </a:xfrm>
        </p:spPr>
        <p:txBody>
          <a:bodyPr/>
          <a:lstStyle/>
          <a:p>
            <a:r>
              <a:rPr lang="en-US" altLang="zh-CN" smtClean="0"/>
              <a:t>Irene1_Correlation_matrix_byruns_18parameter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226"/>
            <a:ext cx="10340502" cy="624177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349753" y="3042340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mask2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74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31304"/>
            <a:ext cx="11834191" cy="1325563"/>
          </a:xfrm>
        </p:spPr>
        <p:txBody>
          <a:bodyPr/>
          <a:lstStyle/>
          <a:p>
            <a:r>
              <a:rPr lang="en-US" altLang="zh-CN" smtClean="0"/>
              <a:t>Irene1_Correlation_matrix_byruns_18parameter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294"/>
            <a:ext cx="10230849" cy="62857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327341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mask3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39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10817"/>
            <a:ext cx="11873948" cy="1325563"/>
          </a:xfrm>
        </p:spPr>
        <p:txBody>
          <a:bodyPr/>
          <a:lstStyle/>
          <a:p>
            <a:r>
              <a:rPr lang="en-US" altLang="zh-CN" dirty="0" smtClean="0"/>
              <a:t>Irene1_Correlation_matrix_byruns_18parameter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294"/>
            <a:ext cx="10555445" cy="62857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506635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mask4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07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626"/>
            <a:ext cx="10506635" cy="619437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410817"/>
            <a:ext cx="118739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Irene1_Correlation_matrix_byruns_18parameter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506635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mask5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403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11" y="-371056"/>
            <a:ext cx="11817632" cy="1325563"/>
          </a:xfrm>
        </p:spPr>
        <p:txBody>
          <a:bodyPr/>
          <a:lstStyle/>
          <a:p>
            <a:r>
              <a:rPr lang="en-US" altLang="zh-CN" dirty="0" smtClean="0"/>
              <a:t>luo_Correlation_matrix_byruns_18parameter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2" y="591671"/>
            <a:ext cx="10423036" cy="62663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34917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mask1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17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luo_Correlation_matrix_byruns_18parameter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130"/>
            <a:ext cx="9699812" cy="62178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61177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mask2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77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luo_Correlation_matrix_byruns_18parameter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529"/>
            <a:ext cx="9695822" cy="62304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61177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mask3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64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</TotalTime>
  <Words>48</Words>
  <Application>Microsoft Macintosh PowerPoint</Application>
  <PresentationFormat>宽屏</PresentationFormat>
  <Paragraphs>39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Calibri</vt:lpstr>
      <vt:lpstr>Calibri Light</vt:lpstr>
      <vt:lpstr>DengXian</vt:lpstr>
      <vt:lpstr>DengXian Light</vt:lpstr>
      <vt:lpstr>Arial</vt:lpstr>
      <vt:lpstr>Office Theme</vt:lpstr>
      <vt:lpstr>PowerPoint 演示文稿</vt:lpstr>
      <vt:lpstr>Irene1_Correlation_matrix_byruns_18parameter</vt:lpstr>
      <vt:lpstr>Irene1_Correlation_matrix_byruns_18parameter</vt:lpstr>
      <vt:lpstr>Irene1_Correlation_matrix_byruns_18parameter</vt:lpstr>
      <vt:lpstr>Irene1_Correlation_matrix_byruns_18parameter</vt:lpstr>
      <vt:lpstr>PowerPoint 演示文稿</vt:lpstr>
      <vt:lpstr>luo_Correlation_matrix_byruns_18parameter</vt:lpstr>
      <vt:lpstr>luo_Correlation_matrix_byruns_18parameter</vt:lpstr>
      <vt:lpstr>luo_Correlation_matrix_byruns_18parameter</vt:lpstr>
      <vt:lpstr>luo_Correlation_matrix_byruns_18parameter</vt:lpstr>
      <vt:lpstr>PowerPoint 演示文稿</vt:lpstr>
      <vt:lpstr>irene2_Correlation_matrix_byruns_18parameter</vt:lpstr>
      <vt:lpstr>irene2_Correlation_matrix_byruns_18parameter</vt:lpstr>
      <vt:lpstr>irene2_Correlation_matrix_byruns_18parameter</vt:lpstr>
      <vt:lpstr>irene2_Correlation_matrix_byruns_18parameter</vt:lpstr>
      <vt:lpstr>PowerPoint 演示文稿</vt:lpstr>
      <vt:lpstr>angela_Correlation_matrix_byruns_18parameter</vt:lpstr>
      <vt:lpstr>angela_Correlation_matrix_byruns_18parameter</vt:lpstr>
      <vt:lpstr>angela_Correlation_matrix_byruns_18parameter</vt:lpstr>
      <vt:lpstr>angela_Correlation_matrix_byruns_18parameter</vt:lpstr>
      <vt:lpstr>PowerPoint 演示文稿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Irene1_Correlation_matrix_byruns_18parameter</dc:title>
  <dc:creator>Office</dc:creator>
  <cp:lastModifiedBy>Office</cp:lastModifiedBy>
  <cp:revision>9</cp:revision>
  <dcterms:created xsi:type="dcterms:W3CDTF">2017-07-12T16:33:31Z</dcterms:created>
  <dcterms:modified xsi:type="dcterms:W3CDTF">2017-07-18T07:32:45Z</dcterms:modified>
</cp:coreProperties>
</file>